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5336-5723-4C01-AC1F-B9EDEF50003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17E3-D459-4C21-804C-41316E427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5336-5723-4C01-AC1F-B9EDEF50003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17E3-D459-4C21-804C-41316E427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7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5336-5723-4C01-AC1F-B9EDEF50003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17E3-D459-4C21-804C-41316E427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5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5336-5723-4C01-AC1F-B9EDEF50003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17E3-D459-4C21-804C-41316E427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7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5336-5723-4C01-AC1F-B9EDEF50003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17E3-D459-4C21-804C-41316E427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5336-5723-4C01-AC1F-B9EDEF50003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17E3-D459-4C21-804C-41316E427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2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5336-5723-4C01-AC1F-B9EDEF50003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17E3-D459-4C21-804C-41316E427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9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5336-5723-4C01-AC1F-B9EDEF50003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17E3-D459-4C21-804C-41316E427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5336-5723-4C01-AC1F-B9EDEF50003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17E3-D459-4C21-804C-41316E427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5336-5723-4C01-AC1F-B9EDEF50003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17E3-D459-4C21-804C-41316E427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4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5336-5723-4C01-AC1F-B9EDEF50003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17E3-D459-4C21-804C-41316E427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8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5336-5723-4C01-AC1F-B9EDEF500032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917E3-D459-4C21-804C-41316E427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1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hyperlink" Target="http://bit.ly/VoHAoJ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1828800" y="1134105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  <a:ea typeface="Calibri"/>
                <a:cs typeface="Times New Roman"/>
              </a:rPr>
              <a:t>Discussing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Kristen ITC" pitchFamily="66" charset="0"/>
                <a:ea typeface="Calibri"/>
                <a:cs typeface="Times New Roman"/>
              </a:rPr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  <a:ea typeface="Calibri"/>
                <a:cs typeface="Times New Roman"/>
              </a:rPr>
              <a:t>Stere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Kristen ITC" pitchFamily="66" charset="0"/>
                <a:ea typeface="Calibri"/>
                <a:cs typeface="Times New Roman"/>
              </a:rPr>
              <a:t>otypes in Our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  <a:ea typeface="Calibri"/>
                <a:cs typeface="Times New Roman"/>
              </a:rPr>
              <a:t>W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Kristen ITC" pitchFamily="66" charset="0"/>
                <a:ea typeface="Calibri"/>
                <a:cs typeface="Times New Roman"/>
              </a:rPr>
              <a:t>orld</a:t>
            </a:r>
          </a:p>
          <a:p>
            <a:pPr marL="0" marR="0" algn="ctr">
              <a:spcBef>
                <a:spcPts val="0"/>
              </a:spcBef>
            </a:pPr>
            <a:endParaRPr lang="en-US" sz="1200" dirty="0" smtClean="0">
              <a:effectLst/>
              <a:latin typeface="Kristen ITC" pitchFamily="66" charset="0"/>
              <a:ea typeface="Calibri"/>
              <a:cs typeface="Times New Roman"/>
            </a:endParaRPr>
          </a:p>
          <a:p>
            <a:pPr marL="0" marR="0" algn="ctr">
              <a:spcBef>
                <a:spcPts val="0"/>
              </a:spcBef>
            </a:pPr>
            <a:r>
              <a:rPr lang="en-US" sz="2200" dirty="0" smtClean="0">
                <a:effectLst/>
                <a:latin typeface="Kristen ITC" pitchFamily="66" charset="0"/>
                <a:ea typeface="Calibri"/>
                <a:cs typeface="Times New Roman"/>
              </a:rPr>
              <a:t> </a:t>
            </a:r>
            <a:r>
              <a:rPr lang="en-US" sz="2200" b="1" dirty="0">
                <a:effectLst/>
                <a:latin typeface="Kristen ITC" pitchFamily="66" charset="0"/>
                <a:ea typeface="Calibri"/>
                <a:cs typeface="Times New Roman"/>
              </a:rPr>
              <a:t>Tuesday,</a:t>
            </a:r>
            <a:r>
              <a:rPr lang="en-US" sz="2200" dirty="0">
                <a:effectLst/>
                <a:latin typeface="Kristen ITC" pitchFamily="66" charset="0"/>
                <a:ea typeface="Calibri"/>
                <a:cs typeface="Times New Roman"/>
              </a:rPr>
              <a:t> </a:t>
            </a:r>
            <a:r>
              <a:rPr lang="en-US" sz="2200" b="1" dirty="0">
                <a:effectLst/>
                <a:latin typeface="Kristen ITC" pitchFamily="66" charset="0"/>
                <a:ea typeface="Calibri"/>
                <a:cs typeface="Times New Roman"/>
              </a:rPr>
              <a:t>February 19, 2013!</a:t>
            </a:r>
            <a:endParaRPr lang="en-US" sz="2200" dirty="0">
              <a:effectLst/>
              <a:latin typeface="Kristen ITC" pitchFamily="66" charset="0"/>
              <a:ea typeface="Calibri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2124704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Come join a group of people in a global conversation about stereotypes.  </a:t>
            </a:r>
          </a:p>
          <a:p>
            <a:pPr algn="ctr"/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Everyone is welcome! </a:t>
            </a:r>
          </a:p>
          <a:p>
            <a:pPr algn="ctr">
              <a:tabLst>
                <a:tab pos="520700" algn="l"/>
                <a:tab pos="568325" algn="l"/>
              </a:tabLst>
            </a:pP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 Here’s what you need to do!</a:t>
            </a:r>
            <a:endParaRPr lang="en-US" sz="600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tabLst>
                <a:tab pos="520700" algn="l"/>
                <a:tab pos="568325" algn="l"/>
              </a:tabLst>
            </a:pPr>
            <a:endParaRPr lang="en-US" sz="600" dirty="0"/>
          </a:p>
          <a:p>
            <a:pPr>
              <a:tabLst>
                <a:tab pos="520700" algn="l"/>
                <a:tab pos="568325" algn="l"/>
              </a:tabLst>
            </a:pP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	1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. </a:t>
            </a:r>
            <a:r>
              <a:rPr lang="en-US" sz="1900" b="1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Gisha"/>
              </a:rPr>
              <a:t>BEE</a:t>
            </a:r>
            <a:r>
              <a:rPr lang="en-US" sz="1900" dirty="0" smtClean="0">
                <a:ln w="12700">
                  <a:solidFill>
                    <a:schemeClr val="tx1"/>
                  </a:solidFill>
                </a:ln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ready!  Read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this short article </a:t>
            </a:r>
            <a:r>
              <a:rPr lang="en-US" sz="1900" u="sng" dirty="0" smtClean="0">
                <a:latin typeface="Cambria Math" pitchFamily="18" charset="0"/>
                <a:ea typeface="Cambria Math" pitchFamily="18" charset="0"/>
                <a:hlinkClick r:id="rId2"/>
              </a:rPr>
              <a:t>http</a:t>
            </a:r>
            <a:r>
              <a:rPr lang="en-US" sz="1900" u="sng" dirty="0">
                <a:latin typeface="Cambria Math" pitchFamily="18" charset="0"/>
                <a:ea typeface="Cambria Math" pitchFamily="18" charset="0"/>
                <a:hlinkClick r:id="rId2"/>
              </a:rPr>
              <a:t>://</a:t>
            </a:r>
            <a:r>
              <a:rPr lang="en-US" sz="1900" u="sng" dirty="0" smtClean="0">
                <a:latin typeface="Cambria Math" pitchFamily="18" charset="0"/>
                <a:ea typeface="Cambria Math" pitchFamily="18" charset="0"/>
                <a:hlinkClick r:id="rId2"/>
              </a:rPr>
              <a:t>bit.ly/VoHAoJ</a:t>
            </a:r>
            <a:endParaRPr lang="en-US" sz="1900" u="sng" dirty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1900" u="sng" dirty="0" smtClean="0">
                <a:latin typeface="Cambria Math" pitchFamily="18" charset="0"/>
                <a:ea typeface="Cambria Math" pitchFamily="18" charset="0"/>
              </a:rPr>
              <a:t>OR</a:t>
            </a:r>
          </a:p>
          <a:p>
            <a:pPr algn="ctr"/>
            <a:r>
              <a:rPr lang="en-US" sz="1900" dirty="0">
                <a:latin typeface="Cambria Math" pitchFamily="18" charset="0"/>
                <a:ea typeface="Cambria Math" pitchFamily="18" charset="0"/>
              </a:rPr>
              <a:t>Scan the QR code to access the article</a:t>
            </a: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!</a:t>
            </a:r>
          </a:p>
          <a:p>
            <a:pPr algn="ctr"/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sz="1900" dirty="0" smtClean="0">
                <a:latin typeface="Cambria Math" pitchFamily="18" charset="0"/>
                <a:ea typeface="Cambria Math" pitchFamily="18" charset="0"/>
              </a:rPr>
            </a:br>
            <a:endParaRPr lang="en-US" sz="19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1900" dirty="0">
                <a:latin typeface="Cambria Math" pitchFamily="18" charset="0"/>
                <a:ea typeface="Cambria Math" pitchFamily="18" charset="0"/>
              </a:rPr>
              <a:t/>
            </a:r>
            <a:br>
              <a:rPr lang="en-US" sz="1900" dirty="0">
                <a:latin typeface="Cambria Math" pitchFamily="18" charset="0"/>
                <a:ea typeface="Cambria Math" pitchFamily="18" charset="0"/>
              </a:rPr>
            </a:br>
            <a:r>
              <a:rPr lang="en-US" sz="19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          2. </a:t>
            </a:r>
            <a:r>
              <a:rPr lang="en-US" sz="1900" b="1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Gisha"/>
              </a:rPr>
              <a:t>BEE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- social!   Bring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a friend.. Or two! </a:t>
            </a:r>
          </a:p>
          <a:p>
            <a:endParaRPr lang="en-US" sz="19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           3. </a:t>
            </a:r>
            <a:r>
              <a:rPr lang="en-US" sz="1900" b="1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cs typeface="Gisha"/>
              </a:rPr>
              <a:t>BEE</a:t>
            </a: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- there!  INSERT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LOCATION AND </a:t>
            </a:r>
            <a:r>
              <a:rPr lang="en-US" sz="1900" dirty="0" smtClean="0">
                <a:latin typeface="Cambria Math" pitchFamily="18" charset="0"/>
                <a:ea typeface="Cambria Math" pitchFamily="18" charset="0"/>
              </a:rPr>
              <a:t>TIME</a:t>
            </a:r>
            <a:endParaRPr lang="en-US" sz="19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032365"/>
            <a:ext cx="844434" cy="844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6553200" y="8068306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Sponsored by:</a:t>
            </a:r>
            <a:endParaRPr lang="en-US" sz="12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2286000" y="67305"/>
            <a:ext cx="4800600" cy="936171"/>
            <a:chOff x="1219200" y="76200"/>
            <a:chExt cx="4800600" cy="936171"/>
          </a:xfrm>
        </p:grpSpPr>
        <p:grpSp>
          <p:nvGrpSpPr>
            <p:cNvPr id="33" name="Group 19"/>
            <p:cNvGrpSpPr/>
            <p:nvPr/>
          </p:nvGrpSpPr>
          <p:grpSpPr>
            <a:xfrm>
              <a:off x="1981200" y="76200"/>
              <a:ext cx="930773" cy="936171"/>
              <a:chOff x="1736227" y="2006038"/>
              <a:chExt cx="2103945" cy="2206733"/>
            </a:xfrm>
          </p:grpSpPr>
          <p:pic>
            <p:nvPicPr>
              <p:cNvPr id="36" name="Picture 35" descr="C:\Users\Clinton\AppData\Local\Microsoft\Windows\Temporary Internet Files\Content.IE5\STP56Q6W\MC900432569[1].png"/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48935">
                <a:off x="1736227" y="2237569"/>
                <a:ext cx="2022642" cy="19752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7" name="Picture 36" descr="C:\Users\Clinton\AppData\Local\Microsoft\Windows\Temporary Internet Files\Content.IE5\0KJWPNLO\MC900151207[1].wmf"/>
              <p:cNvPicPr/>
              <p:nvPr/>
            </p:nvPicPr>
            <p:blipFill rotWithShape="1">
              <a:blip r:embed="rId5" cstate="print">
                <a:lum brigh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3684"/>
              <a:stretch/>
            </p:blipFill>
            <p:spPr bwMode="auto">
              <a:xfrm rot="2646702">
                <a:off x="3278264" y="2006038"/>
                <a:ext cx="561908" cy="67033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pic>
          <p:nvPicPr>
            <p:cNvPr id="34" name="Picture 33" descr="gb LOGO2.png"/>
            <p:cNvPicPr>
              <a:picLocks noChangeAspect="1"/>
            </p:cNvPicPr>
            <p:nvPr/>
          </p:nvPicPr>
          <p:blipFill>
            <a:blip r:embed="rId6" cstate="print"/>
            <a:srcRect r="80000"/>
            <a:stretch>
              <a:fillRect/>
            </a:stretch>
          </p:blipFill>
          <p:spPr>
            <a:xfrm>
              <a:off x="1219200" y="304800"/>
              <a:ext cx="914400" cy="612843"/>
            </a:xfrm>
            <a:prstGeom prst="rect">
              <a:avLst/>
            </a:prstGeom>
          </p:spPr>
        </p:pic>
        <p:pic>
          <p:nvPicPr>
            <p:cNvPr id="35" name="Picture 34" descr="gb LOGO2.png"/>
            <p:cNvPicPr>
              <a:picLocks noChangeAspect="1"/>
            </p:cNvPicPr>
            <p:nvPr/>
          </p:nvPicPr>
          <p:blipFill>
            <a:blip r:embed="rId6" cstate="print"/>
            <a:srcRect l="30000"/>
            <a:stretch>
              <a:fillRect/>
            </a:stretch>
          </p:blipFill>
          <p:spPr>
            <a:xfrm>
              <a:off x="2819400" y="304800"/>
              <a:ext cx="3200400" cy="612843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/>
        </p:nvSpPr>
        <p:spPr>
          <a:xfrm>
            <a:off x="228600" y="60960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 your logo here</a:t>
            </a:r>
            <a:endParaRPr lang="en-US" dirty="0"/>
          </a:p>
        </p:txBody>
      </p:sp>
      <p:pic>
        <p:nvPicPr>
          <p:cNvPr id="15" name="Picture 14" descr="transparent banner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62200" y="5791200"/>
            <a:ext cx="67437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0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45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Wisconsin-La Crosse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</dc:creator>
  <cp:lastModifiedBy>Missy</cp:lastModifiedBy>
  <cp:revision>16</cp:revision>
  <dcterms:created xsi:type="dcterms:W3CDTF">2013-01-13T20:11:04Z</dcterms:created>
  <dcterms:modified xsi:type="dcterms:W3CDTF">2013-01-24T01:35:25Z</dcterms:modified>
</cp:coreProperties>
</file>